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1" r:id="rId1"/>
  </p:sld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7059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59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962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89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550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28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89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43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224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51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0DC32-1801-4122-B7BB-7148FC9C6DBD}" type="datetimeFigureOut">
              <a:rPr lang="en-US" smtClean="0"/>
              <a:t>5/13/2025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7CD81-CD07-429B-986E-5DD33DF059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6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5FBEF-4328-40F9-A6F7-C4C3A279FC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042" y="1680271"/>
            <a:ext cx="8679915" cy="1748729"/>
          </a:xfrm>
        </p:spPr>
        <p:txBody>
          <a:bodyPr>
            <a:normAutofit/>
          </a:bodyPr>
          <a:lstStyle/>
          <a:p>
            <a:r>
              <a:rPr lang="en-US" sz="4000" dirty="0"/>
              <a:t>Facility assessment and improvement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11F548-2922-4488-8A3B-085D16B007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3170" y="3429000"/>
            <a:ext cx="8825658" cy="1586060"/>
          </a:xfrm>
        </p:spPr>
        <p:txBody>
          <a:bodyPr>
            <a:normAutofit/>
          </a:bodyPr>
          <a:lstStyle/>
          <a:p>
            <a:r>
              <a:rPr lang="en-US" sz="1600" dirty="0"/>
              <a:t>Multi floor office evaluation</a:t>
            </a:r>
          </a:p>
          <a:p>
            <a:r>
              <a:rPr lang="en-US" sz="1100" dirty="0"/>
              <a:t>Faisal </a:t>
            </a:r>
            <a:r>
              <a:rPr lang="en-US" sz="1100" dirty="0" err="1"/>
              <a:t>abuajmah</a:t>
            </a:r>
            <a:r>
              <a:rPr lang="en-US" sz="1100" dirty="0"/>
              <a:t> 219110245</a:t>
            </a:r>
          </a:p>
          <a:p>
            <a:r>
              <a:rPr lang="en-US" sz="1100" dirty="0"/>
              <a:t>Mohammed </a:t>
            </a:r>
            <a:r>
              <a:rPr lang="en-US" sz="1100" dirty="0" err="1"/>
              <a:t>alyami</a:t>
            </a:r>
            <a:r>
              <a:rPr lang="en-US" sz="1100" dirty="0"/>
              <a:t> 219110701</a:t>
            </a:r>
          </a:p>
          <a:p>
            <a:r>
              <a:rPr lang="en-US" sz="1100" dirty="0"/>
              <a:t>Abdullah </a:t>
            </a:r>
            <a:r>
              <a:rPr lang="en-US" sz="1100" dirty="0" err="1"/>
              <a:t>alharbi</a:t>
            </a:r>
            <a:r>
              <a:rPr lang="en-US" sz="1100" dirty="0"/>
              <a:t> 221110552</a:t>
            </a:r>
          </a:p>
          <a:p>
            <a:r>
              <a:rPr lang="en-US" sz="1100" dirty="0"/>
              <a:t>Supervised by Dr. RAKAN </a:t>
            </a:r>
            <a:r>
              <a:rPr lang="en-US" sz="1100" dirty="0" err="1"/>
              <a:t>Albaluwi</a:t>
            </a:r>
            <a:endParaRPr lang="en-US" sz="1100" dirty="0"/>
          </a:p>
          <a:p>
            <a:endParaRPr lang="en-US" sz="2500" dirty="0"/>
          </a:p>
          <a:p>
            <a:endParaRPr lang="en-US" sz="2500" dirty="0"/>
          </a:p>
          <a:p>
            <a:endParaRPr lang="en-US" sz="25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176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D4760-2648-457F-AE17-B0EFEAB42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90859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B83CA-5690-1B27-48FE-23F298F70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FC35F-C567-D1B2-E6B6-ABD628F77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1567" y="1862357"/>
            <a:ext cx="5863585" cy="4379052"/>
          </a:xfrm>
        </p:spPr>
        <p:txBody>
          <a:bodyPr/>
          <a:lstStyle/>
          <a:p>
            <a:r>
              <a:rPr lang="en-US" dirty="0"/>
              <a:t>Facility overview (ENG. Faisal)</a:t>
            </a:r>
          </a:p>
          <a:p>
            <a:r>
              <a:rPr lang="en-US" dirty="0"/>
              <a:t>Facility Selection &amp; Location (ENG. Mohammed)</a:t>
            </a:r>
          </a:p>
          <a:p>
            <a:r>
              <a:rPr lang="en-US" dirty="0"/>
              <a:t>Layout &amp; Space Utilization (ENG. Mohammed)</a:t>
            </a:r>
          </a:p>
          <a:p>
            <a:r>
              <a:rPr lang="en-US" dirty="0"/>
              <a:t>Operations &amp; Maintenance (ENG. Mohammed)</a:t>
            </a:r>
          </a:p>
          <a:p>
            <a:r>
              <a:rPr lang="en-US" dirty="0"/>
              <a:t>Safety &amp; Risk Management (ENG. Mohammed)</a:t>
            </a:r>
          </a:p>
          <a:p>
            <a:r>
              <a:rPr lang="en-US" dirty="0"/>
              <a:t>Project Management Plan (</a:t>
            </a:r>
            <a:r>
              <a:rPr lang="en-US" dirty="0" err="1"/>
              <a:t>ENG.Mohammed</a:t>
            </a:r>
            <a:r>
              <a:rPr lang="en-US" dirty="0"/>
              <a:t>)</a:t>
            </a:r>
          </a:p>
          <a:p>
            <a:r>
              <a:rPr lang="en-US" dirty="0"/>
              <a:t>Conclusion &amp; Reflection (ENG. Abdullah)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425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98668-BD09-4DF8-876C-E216B073A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Facility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418E1-65A3-4C74-9F52-93E213A28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goal in this facility is to improve the layout and safety , systems , management </a:t>
            </a:r>
          </a:p>
          <a:p>
            <a:r>
              <a:rPr lang="en-US" dirty="0"/>
              <a:t>Our key focus areas will be HVAC systems , safety , space utilization </a:t>
            </a:r>
          </a:p>
          <a:p>
            <a:r>
              <a:rPr lang="en-US" dirty="0"/>
              <a:t>We will try to identify the problems and solve then if we can</a:t>
            </a:r>
          </a:p>
        </p:txBody>
      </p:sp>
    </p:spTree>
    <p:extLst>
      <p:ext uri="{BB962C8B-B14F-4D97-AF65-F5344CB8AC3E}">
        <p14:creationId xmlns:p14="http://schemas.microsoft.com/office/powerpoint/2010/main" val="11123902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FB498-6248-44CF-B624-CEC77FAFC4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Facility Selection &amp; Location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F967E9A-B0EE-4444-A7F7-1666AB6016B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00401" y="2385414"/>
            <a:ext cx="4093103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Chosen due to high population area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Easy public transport access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Supports smart building development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Regulatory compliance (ongoing)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A6B0B5-779B-4972-9612-0CF50C02BA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614" y="1514360"/>
            <a:ext cx="3375975" cy="412757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3324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C9ABA-0DC2-4E16-8E14-5B20F67CA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 &amp; Space Utilization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A61A7295-4742-402B-B95C-6E7BB1F2C82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11856" y="1115026"/>
            <a:ext cx="6638356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 Room relocation weakened network on 6th floor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Floor 5 has poor smart system integration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Rooftop and basement unused due to lack of systems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Suggestions: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Improve networks, utilize rooftop and basement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68F789-E9CF-4044-9C3A-CBCBA9BC1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055" y="4806366"/>
            <a:ext cx="2378195" cy="20516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354FC4-7267-68E7-C34E-03450A118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503" y="4806365"/>
            <a:ext cx="2844497" cy="205163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5B0891D-D6C9-65D7-5ACA-0380ACC401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8250" y="4806366"/>
            <a:ext cx="2439253" cy="2051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95991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FED85-85EB-44AF-BBB3-279E7BFEB7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&amp; Maintenance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6417B0B5-4ADC-4C18-BF9E-AE13CD3D64E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070060" y="1007183"/>
            <a:ext cx="6233309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HVAC partially installed; loop malfunction on ground floor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Electric Submeters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preventive maintenance in place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Suggestions: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and test HVAC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Introduce centralized Building Management System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Electric Submeters for all floors 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E7B5E9-4524-42BD-BFED-ABBDDB8829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9057" y="4941116"/>
            <a:ext cx="2452943" cy="1916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606EF9E-0CD2-4E68-82DB-231456DFF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1560" y="4941115"/>
            <a:ext cx="2837497" cy="195855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D776BC5-FE51-4163-B328-3EA1ED1AC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1725" y="5194169"/>
            <a:ext cx="2119834" cy="166383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812A1C9-4BD9-D176-4F81-1E60674F19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2978" y="3766656"/>
            <a:ext cx="5259021" cy="11744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84551A-858C-7649-C578-D3119246B095}"/>
              </a:ext>
            </a:extLst>
          </p:cNvPr>
          <p:cNvSpPr txBox="1"/>
          <p:nvPr/>
        </p:nvSpPr>
        <p:spPr>
          <a:xfrm>
            <a:off x="10614660" y="6530338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BMS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4DCB8B5-6908-BCFF-BCA9-73460DEAACCA}"/>
              </a:ext>
            </a:extLst>
          </p:cNvPr>
          <p:cNvSpPr txBox="1"/>
          <p:nvPr/>
        </p:nvSpPr>
        <p:spPr>
          <a:xfrm>
            <a:off x="5568059" y="6420279"/>
            <a:ext cx="13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VAV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EB6A0E8-D7D6-D5FD-08F4-773884F7DD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81725" y="3766656"/>
            <a:ext cx="2232113" cy="142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09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7ACEE-766C-48E3-8A6B-21D63CB8E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Safety &amp; Risk Management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D160C52-7141-42A6-A660-801217391BD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164822" y="1276997"/>
            <a:ext cx="4839786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Incomplete access control (fingerprint/card)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CCTV placement needs review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Emergency systems need validation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lang="en-US" altLang="en-US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Recommendations: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Install access systems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Finalize CCTV and fire safety integration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40C1F8-E46A-4DC2-84F9-2A01AB36D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375" y="4187835"/>
            <a:ext cx="3857625" cy="25853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8A114C-FBD1-6013-43B1-1A5C52244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723" y="4187834"/>
            <a:ext cx="3637058" cy="258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89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76052-FFC9-417E-8D81-C8BF34664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 Plan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6BE1AC7-59D2-45A1-A6D3-5B8AA204EFF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613398" y="1482380"/>
            <a:ext cx="4020652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Tasks: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Network reassessment (Floors 5 &amp; 6)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HVAC &amp; access system completion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Status: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Ground floor configuration starting soon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Rooftop: 2 days of work needed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Schedule: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 week: CCTV &amp; cables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2–3 weeks: HVAC, access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1 month: Full integration/testing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9C5454-FBE5-56BA-B6E1-1C9A25C03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0546" y="4580389"/>
            <a:ext cx="3103846" cy="22776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9D2591-3F73-696F-4F09-ABCB21130E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4392" y="4580389"/>
            <a:ext cx="4292533" cy="227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9683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2239D-3956-4331-A55B-5EBD4B5663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&amp; Reflection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020EB92-056E-42DB-8931-58C5FCC2F43D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18447" y="2688834"/>
            <a:ext cx="6327373" cy="1477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Progress made, but delayed by technical dependencies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Missing systems affect smart building goals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v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Need for proactive management and regular maintenance</a:t>
            </a:r>
          </a:p>
        </p:txBody>
      </p:sp>
    </p:spTree>
    <p:extLst>
      <p:ext uri="{BB962C8B-B14F-4D97-AF65-F5344CB8AC3E}">
        <p14:creationId xmlns:p14="http://schemas.microsoft.com/office/powerpoint/2010/main" val="2762579061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149</TotalTime>
  <Words>334</Words>
  <Application>Microsoft Office PowerPoint</Application>
  <PresentationFormat>Widescreen</PresentationFormat>
  <Paragraphs>79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 Light</vt:lpstr>
      <vt:lpstr>Rockwell</vt:lpstr>
      <vt:lpstr>Wingdings</vt:lpstr>
      <vt:lpstr>Atlas</vt:lpstr>
      <vt:lpstr>Facility assessment and improvement project</vt:lpstr>
      <vt:lpstr>Roadmap</vt:lpstr>
      <vt:lpstr>Facility overview</vt:lpstr>
      <vt:lpstr>Facility Selection &amp; Location</vt:lpstr>
      <vt:lpstr>Layout &amp; Space Utilization</vt:lpstr>
      <vt:lpstr>Operations &amp; Maintenance</vt:lpstr>
      <vt:lpstr>Safety &amp; Risk Management</vt:lpstr>
      <vt:lpstr>Project Management Plan</vt:lpstr>
      <vt:lpstr>Conclusion &amp; Reflection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Facility assessment and improvement project</dc:title>
  <dc:creator>FAISAL YASER ALI ABUAJMAH</dc:creator>
  <cp:lastModifiedBy>mohammed alyami</cp:lastModifiedBy>
  <cp:revision>11</cp:revision>
  <dcterms:created xsi:type="dcterms:W3CDTF">2025-05-07T08:32:23Z</dcterms:created>
  <dcterms:modified xsi:type="dcterms:W3CDTF">2025-05-12T21:41:20Z</dcterms:modified>
</cp:coreProperties>
</file>

<file path=docProps/thumbnail.jpeg>
</file>